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1B9BE-0F48-46C9-A3A6-2BD2600C1C5E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5264-DF34-4DCF-98A9-DB3A37BB0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5264-DF34-4DCF-98A9-DB3A37BB042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886F04-6AF1-4F01-A5C3-1D9F1D36C701}" type="datetimeFigureOut">
              <a:rPr lang="ru-RU" smtClean="0"/>
              <a:pPr/>
              <a:t>02.04.2010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7E21ECB-84D4-4B24-92E5-F3D0B5C9CC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МОЙ  КОТ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062912" cy="1752600"/>
          </a:xfrm>
        </p:spPr>
        <p:txBody>
          <a:bodyPr/>
          <a:lstStyle/>
          <a:p>
            <a:pPr algn="l"/>
            <a:r>
              <a:rPr lang="ru-RU" dirty="0" smtClean="0"/>
              <a:t>МОЕГО   КОТА   ЗОВУТ  КЕКС    ОН  ЛЮБИТ   ИГРАТЬ  СВОЕЙ  ЛЮБИМОЙ  МЫШКОЙ</a:t>
            </a:r>
            <a:endParaRPr lang="ru-RU" dirty="0"/>
          </a:p>
        </p:txBody>
      </p:sp>
      <p:sp>
        <p:nvSpPr>
          <p:cNvPr id="5" name="Блок-схема: узел суммирования 4"/>
          <p:cNvSpPr/>
          <p:nvPr/>
        </p:nvSpPr>
        <p:spPr>
          <a:xfrm>
            <a:off x="2285984" y="3714752"/>
            <a:ext cx="2714644" cy="292895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4071934" y="1571612"/>
            <a:ext cx="357190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 моему  коту 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 у  меня  пол  года  а  так  ему  3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Что любит  есть  кекс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Любит  есть  рыбу  и мясо  и  корм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Какого  он  цвета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Рыже- белый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/>
              <a:t>ЧТО ЕМУ НЕ  НРАВИТЬСЯ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КУПАТЬСЯ И ДРАТЬСЯ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928926" y="2428868"/>
            <a:ext cx="2241928" cy="21729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КАК  ОН  РАЗВЛЕКАЕТСЯ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 КУВЫРКАЕТСЯ</a:t>
            </a:r>
            <a:endParaRPr lang="ru-RU" dirty="0"/>
          </a:p>
        </p:txBody>
      </p:sp>
      <p:sp>
        <p:nvSpPr>
          <p:cNvPr id="4" name="Сердце 3"/>
          <p:cNvSpPr/>
          <p:nvPr/>
        </p:nvSpPr>
        <p:spPr>
          <a:xfrm>
            <a:off x="3428992" y="2928934"/>
            <a:ext cx="2000264" cy="184309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Смешные 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 кекс  залез  в  стиральную  машину  и  крутился  пока  он  не  выпал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 рекордсмен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 кекс  прыгнул  в длину  1м  3 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 переключать каналы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учил   кекса  переключать  каналы   он  </a:t>
            </a:r>
            <a:r>
              <a:rPr lang="ru-RU" smtClean="0"/>
              <a:t>научился  переключать  12 3 и 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Драка  с кексом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72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Однажды  кекс  увидел   собаку  и  начал  драться  и   собака   убежала</a:t>
            </a:r>
            <a:endParaRPr lang="ru-RU" dirty="0"/>
          </a:p>
        </p:txBody>
      </p:sp>
      <p:sp>
        <p:nvSpPr>
          <p:cNvPr id="4" name="Молния 3"/>
          <p:cNvSpPr/>
          <p:nvPr/>
        </p:nvSpPr>
        <p:spPr>
          <a:xfrm rot="21407610">
            <a:off x="3941468" y="3320312"/>
            <a:ext cx="3832831" cy="200332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олния 4"/>
          <p:cNvSpPr/>
          <p:nvPr/>
        </p:nvSpPr>
        <p:spPr>
          <a:xfrm>
            <a:off x="928662" y="3000372"/>
            <a:ext cx="3143272" cy="278608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углая лента лицом вверх 5"/>
          <p:cNvSpPr/>
          <p:nvPr/>
        </p:nvSpPr>
        <p:spPr>
          <a:xfrm>
            <a:off x="4000496" y="5214950"/>
            <a:ext cx="2500330" cy="128588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448</TotalTime>
  <Words>116</Words>
  <Application>Microsoft Office PowerPoint</Application>
  <PresentationFormat>Экран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МОЙ  КОТ</vt:lpstr>
      <vt:lpstr>Что любит  есть  кекс</vt:lpstr>
      <vt:lpstr>Какого  он  цвета </vt:lpstr>
      <vt:lpstr>ЧТО ЕМУ НЕ  НРАВИТЬСЯ</vt:lpstr>
      <vt:lpstr>КАК  ОН  РАЗВЛЕКАЕТСЯ</vt:lpstr>
      <vt:lpstr>Смешные  истории</vt:lpstr>
      <vt:lpstr>Наш  рекордсмен </vt:lpstr>
      <vt:lpstr>Учимся  переключать каналы</vt:lpstr>
      <vt:lpstr>Драка  с кексом</vt:lpstr>
      <vt:lpstr>Сколько  моему  коту  лет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 КОТ</dc:title>
  <dc:creator>VAIO</dc:creator>
  <cp:lastModifiedBy>VAIO</cp:lastModifiedBy>
  <cp:revision>46</cp:revision>
  <dcterms:created xsi:type="dcterms:W3CDTF">2010-02-19T15:52:24Z</dcterms:created>
  <dcterms:modified xsi:type="dcterms:W3CDTF">2010-04-02T14:26:00Z</dcterms:modified>
</cp:coreProperties>
</file>