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5204" autoAdjust="0"/>
  </p:normalViewPr>
  <p:slideViewPr>
    <p:cSldViewPr>
      <p:cViewPr>
        <p:scale>
          <a:sx n="45" d="100"/>
          <a:sy n="45" d="100"/>
        </p:scale>
        <p:origin x="-2106" y="-6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C012-B39A-4719-851C-06E31482834D}" type="datetimeFigureOut">
              <a:rPr lang="ru-RU" smtClean="0"/>
              <a:t>20.10.2011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774B-F3C3-4DC4-904F-08078EE04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882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C012-B39A-4719-851C-06E31482834D}" type="datetimeFigureOut">
              <a:rPr lang="ru-RU" smtClean="0"/>
              <a:t>20.10.2011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774B-F3C3-4DC4-904F-08078EE04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18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C012-B39A-4719-851C-06E31482834D}" type="datetimeFigureOut">
              <a:rPr lang="ru-RU" smtClean="0"/>
              <a:t>20.10.2011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774B-F3C3-4DC4-904F-08078EE04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624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C012-B39A-4719-851C-06E31482834D}" type="datetimeFigureOut">
              <a:rPr lang="ru-RU" smtClean="0"/>
              <a:t>20.10.2011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774B-F3C3-4DC4-904F-08078EE04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655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C012-B39A-4719-851C-06E31482834D}" type="datetimeFigureOut">
              <a:rPr lang="ru-RU" smtClean="0"/>
              <a:t>20.10.2011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774B-F3C3-4DC4-904F-08078EE04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312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C012-B39A-4719-851C-06E31482834D}" type="datetimeFigureOut">
              <a:rPr lang="ru-RU" smtClean="0"/>
              <a:t>20.10.2011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774B-F3C3-4DC4-904F-08078EE04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491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C012-B39A-4719-851C-06E31482834D}" type="datetimeFigureOut">
              <a:rPr lang="ru-RU" smtClean="0"/>
              <a:t>20.10.2011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774B-F3C3-4DC4-904F-08078EE04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806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C012-B39A-4719-851C-06E31482834D}" type="datetimeFigureOut">
              <a:rPr lang="ru-RU" smtClean="0"/>
              <a:t>20.10.2011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774B-F3C3-4DC4-904F-08078EE04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57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C012-B39A-4719-851C-06E31482834D}" type="datetimeFigureOut">
              <a:rPr lang="ru-RU" smtClean="0"/>
              <a:t>20.10.2011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774B-F3C3-4DC4-904F-08078EE04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754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C012-B39A-4719-851C-06E31482834D}" type="datetimeFigureOut">
              <a:rPr lang="ru-RU" smtClean="0"/>
              <a:t>20.10.2011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774B-F3C3-4DC4-904F-08078EE04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28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C012-B39A-4719-851C-06E31482834D}" type="datetimeFigureOut">
              <a:rPr lang="ru-RU" smtClean="0"/>
              <a:t>20.10.2011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774B-F3C3-4DC4-904F-08078EE04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05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CC012-B39A-4719-851C-06E31482834D}" type="datetimeFigureOut">
              <a:rPr lang="ru-RU" smtClean="0"/>
              <a:t>20.10.2011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774B-F3C3-4DC4-904F-08078EE04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611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Pictures\2011-10-20\PA2103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ьная выноска 6"/>
          <p:cNvSpPr/>
          <p:nvPr/>
        </p:nvSpPr>
        <p:spPr>
          <a:xfrm>
            <a:off x="4427984" y="908720"/>
            <a:ext cx="2808312" cy="129614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Пора </a:t>
            </a:r>
            <a:r>
              <a:rPr lang="ru-RU" dirty="0" err="1" smtClean="0"/>
              <a:t>зделать</a:t>
            </a:r>
            <a:r>
              <a:rPr lang="ru-RU" dirty="0" smtClean="0"/>
              <a:t> шаг</a:t>
            </a:r>
            <a:endParaRPr lang="ru-RU" dirty="0"/>
          </a:p>
        </p:txBody>
      </p:sp>
      <p:sp>
        <p:nvSpPr>
          <p:cNvPr id="11" name="Овальная выноска 10"/>
          <p:cNvSpPr/>
          <p:nvPr/>
        </p:nvSpPr>
        <p:spPr>
          <a:xfrm>
            <a:off x="5868144" y="1988840"/>
            <a:ext cx="72008" cy="7200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851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2011-10-20\PA2103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" y="0"/>
            <a:ext cx="9136008" cy="687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945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"/>
    </mc:Choice>
    <mc:Fallback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Pictures\2011-10-20\PA2103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240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"/>
    </mc:Choice>
    <mc:Fallback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Pictures\2011-10-20\PA2103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613"/>
            <a:ext cx="9143999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930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"/>
    </mc:Choice>
    <mc:Fallback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Pictures\2011-10-20\PA2103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05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ьная выноска 2"/>
          <p:cNvSpPr/>
          <p:nvPr/>
        </p:nvSpPr>
        <p:spPr>
          <a:xfrm>
            <a:off x="5076056" y="0"/>
            <a:ext cx="3672408" cy="184482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Вот и пришли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1533066"/>
      </p:ext>
    </p:extLst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6</Words>
  <Application>Microsoft Office PowerPoint</Application>
  <PresentationFormat>Экран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2011-10-20T11:24:12Z</dcterms:created>
  <dcterms:modified xsi:type="dcterms:W3CDTF">2011-10-20T15:11:53Z</dcterms:modified>
</cp:coreProperties>
</file>